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63" r:id="rId2"/>
  </p:sldIdLst>
  <p:sldSz cx="28800425" cy="35639375"/>
  <p:notesSz cx="6858000" cy="9144000"/>
  <p:defaultTextStyle>
    <a:defPPr>
      <a:defRPr lang="en-US"/>
    </a:defPPr>
    <a:lvl1pPr marL="0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1pPr>
    <a:lvl2pPr marL="155516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2pPr>
    <a:lvl3pPr marL="3110332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3pPr>
    <a:lvl4pPr marL="4665497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4pPr>
    <a:lvl5pPr marL="6220663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5pPr>
    <a:lvl6pPr marL="7775829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6pPr>
    <a:lvl7pPr marL="9330995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7pPr>
    <a:lvl8pPr marL="10886161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8pPr>
    <a:lvl9pPr marL="1244132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30" y="-59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1FB21-1A3C-4564-8D28-B760B9AA1F6E}" type="datetimeFigureOut">
              <a:rPr lang="th-TH" smtClean="0"/>
              <a:t>17/05/62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F64F3-6947-443E-831A-88465BDBA1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1194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5832651"/>
            <a:ext cx="24480361" cy="1240778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8718924"/>
            <a:ext cx="21600319" cy="8604597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4F3C-ABAE-4092-ADDA-83EB7DAB85F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C4EB-8728-4B8B-878B-C5FFE88A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6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4F3C-ABAE-4092-ADDA-83EB7DAB85F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C4EB-8728-4B8B-878B-C5FFE88A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3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897467"/>
            <a:ext cx="6210092" cy="30202723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897467"/>
            <a:ext cx="18270270" cy="30202723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4F3C-ABAE-4092-ADDA-83EB7DAB85F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C4EB-8728-4B8B-878B-C5FFE88A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4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4F3C-ABAE-4092-ADDA-83EB7DAB85F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C4EB-8728-4B8B-878B-C5FFE88A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8885105"/>
            <a:ext cx="24840367" cy="14824987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3850342"/>
            <a:ext cx="24840367" cy="7796111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4F3C-ABAE-4092-ADDA-83EB7DAB85F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C4EB-8728-4B8B-878B-C5FFE88A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3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9487334"/>
            <a:ext cx="12240181" cy="22612856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9487334"/>
            <a:ext cx="12240181" cy="22612856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4F3C-ABAE-4092-ADDA-83EB7DAB85F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C4EB-8728-4B8B-878B-C5FFE88A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1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897474"/>
            <a:ext cx="24840367" cy="688863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8736600"/>
            <a:ext cx="12183928" cy="4281672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3018272"/>
            <a:ext cx="12183928" cy="19147917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8736600"/>
            <a:ext cx="12243932" cy="4281672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3018272"/>
            <a:ext cx="12243932" cy="19147917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4F3C-ABAE-4092-ADDA-83EB7DAB85F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C4EB-8728-4B8B-878B-C5FFE88A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4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4F3C-ABAE-4092-ADDA-83EB7DAB85F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C4EB-8728-4B8B-878B-C5FFE88A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4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4F3C-ABAE-4092-ADDA-83EB7DAB85F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C4EB-8728-4B8B-878B-C5FFE88A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7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75958"/>
            <a:ext cx="9288887" cy="8315854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131418"/>
            <a:ext cx="14580215" cy="25327056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691813"/>
            <a:ext cx="9288887" cy="19807905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4F3C-ABAE-4092-ADDA-83EB7DAB85F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C4EB-8728-4B8B-878B-C5FFE88A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4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75958"/>
            <a:ext cx="9288887" cy="8315854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131418"/>
            <a:ext cx="14580215" cy="25327056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691813"/>
            <a:ext cx="9288887" cy="19807905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4F3C-ABAE-4092-ADDA-83EB7DAB85F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C4EB-8728-4B8B-878B-C5FFE88A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1000" b="-1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897474"/>
            <a:ext cx="24840367" cy="68886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9487334"/>
            <a:ext cx="24840367" cy="22612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3032428"/>
            <a:ext cx="6480096" cy="1897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54F3C-ABAE-4092-ADDA-83EB7DAB85F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3032428"/>
            <a:ext cx="9720143" cy="1897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3032428"/>
            <a:ext cx="6480096" cy="1897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CC4EB-8728-4B8B-878B-C5FFE88A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3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A1F4028D-3C88-4F21-9602-880A4F8B5B65}"/>
              </a:ext>
            </a:extLst>
          </p:cNvPr>
          <p:cNvSpPr txBox="1"/>
          <p:nvPr/>
        </p:nvSpPr>
        <p:spPr>
          <a:xfrm>
            <a:off x="14753420" y="4944120"/>
            <a:ext cx="880882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8800" b="1" dirty="0">
                <a:solidFill>
                  <a:srgbClr val="C000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“.........ชื่อผลงาน.........”</a:t>
            </a:r>
          </a:p>
          <a:p>
            <a:pPr algn="ctr"/>
            <a:r>
              <a:rPr lang="th-TH" sz="8000" b="1" dirty="0">
                <a:solidFill>
                  <a:srgbClr val="C000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.........ชื่อผู้แต่ง.........</a:t>
            </a:r>
          </a:p>
          <a:p>
            <a:pPr algn="ctr"/>
            <a:r>
              <a:rPr lang="th-TH" sz="6600" b="1" dirty="0">
                <a:solidFill>
                  <a:srgbClr val="C000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.........สังกัด.........</a:t>
            </a:r>
            <a:endParaRPr lang="en-US" sz="6600" b="1" dirty="0">
              <a:solidFill>
                <a:srgbClr val="C00000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63834830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CBB10C9-97A1-4C0C-90D6-7EE9E11A8C4D}" vid="{2DF1A758-A533-49CE-A983-4892309D082B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ECTI2018_Template</Template>
  <TotalTime>618</TotalTime>
  <Words>13</Words>
  <Application>Microsoft Office PowerPoint</Application>
  <PresentationFormat>กำหนดเอง</PresentationFormat>
  <Paragraphs>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JasmineUPC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จารุวัฒน์ พัฒน์มณี</dc:creator>
  <cp:lastModifiedBy>Admin</cp:lastModifiedBy>
  <cp:revision>36</cp:revision>
  <dcterms:created xsi:type="dcterms:W3CDTF">2017-10-26T09:00:40Z</dcterms:created>
  <dcterms:modified xsi:type="dcterms:W3CDTF">2019-05-17T06:28:53Z</dcterms:modified>
</cp:coreProperties>
</file>